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32" r:id="rId28"/>
    <p:sldId id="278" r:id="rId29"/>
    <p:sldId id="279" r:id="rId30"/>
    <p:sldId id="280" r:id="rId31"/>
    <p:sldId id="281" r:id="rId32"/>
    <p:sldId id="284" r:id="rId33"/>
    <p:sldId id="285" r:id="rId34"/>
    <p:sldId id="330" r:id="rId35"/>
    <p:sldId id="331" r:id="rId36"/>
    <p:sldId id="286" r:id="rId37"/>
    <p:sldId id="288" r:id="rId38"/>
    <p:sldId id="329"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36" autoAdjust="0"/>
    <p:restoredTop sz="67529" autoAdjust="0"/>
  </p:normalViewPr>
  <p:slideViewPr>
    <p:cSldViewPr snapToGrid="0">
      <p:cViewPr varScale="1">
        <p:scale>
          <a:sx n="58" d="100"/>
          <a:sy n="58" d="100"/>
        </p:scale>
        <p:origin x="-688"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interSettings" Target="printerSettings/printerSettings1.bin"/><Relationship Id="rId83" Type="http://schemas.openxmlformats.org/officeDocument/2006/relationships/presProps" Target="presProps.xml"/><Relationship Id="rId84" Type="http://schemas.openxmlformats.org/officeDocument/2006/relationships/viewProps" Target="viewProps.xml"/><Relationship Id="rId85" Type="http://schemas.openxmlformats.org/officeDocument/2006/relationships/theme" Target="theme/theme1.xml"/><Relationship Id="rId86"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12/10/15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run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t>
            </a:r>
            <a:r>
              <a:rPr lang="en-US" dirty="0" err="1" smtClean="0"/>
              <a:t>iis</a:t>
            </a:r>
            <a:r>
              <a:rPr lang="en-US" dirty="0" smtClean="0"/>
              <a:t>-demo cookbook. Update the .</a:t>
            </a:r>
            <a:r>
              <a:rPr lang="en-US" dirty="0" err="1" smtClean="0"/>
              <a:t>kitchen.yml</a:t>
            </a:r>
            <a:r>
              <a:rPr lang="en-US" dirty="0" smtClean="0"/>
              <a:t> file so that it converges the </a:t>
            </a:r>
            <a:r>
              <a:rPr lang="en-US" dirty="0" err="1" smtClean="0"/>
              <a:t>iis</a:t>
            </a:r>
            <a:r>
              <a:rPr lang="en-US" dirty="0" smtClean="0"/>
              <a:t>-demo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t>
            </a:r>
            <a:r>
              <a:rPr lang="en-US" dirty="0" err="1" smtClean="0"/>
              <a:t>iis</a:t>
            </a:r>
            <a:r>
              <a:rPr lang="en-US" dirty="0" smtClean="0"/>
              <a:t>-demo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t>
            </a:r>
            <a:r>
              <a:rPr lang="en-US" dirty="0" err="1" smtClean="0"/>
              <a:t>iis</a:t>
            </a:r>
            <a:r>
              <a:rPr lang="en-US" dirty="0" smtClean="0"/>
              <a:t>-demo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a:t>
            </a:r>
            <a:r>
              <a:rPr lang="en-US" dirty="0" err="1" smtClean="0"/>
              <a:t>etc</a:t>
            </a:r>
            <a:r>
              <a:rPr lang="en-US" dirty="0" smtClean="0"/>
              <a:t>/</a:t>
            </a:r>
            <a:r>
              <a:rPr lang="en-US" dirty="0" err="1" smtClean="0"/>
              <a:t>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t>
            </a:r>
            <a:r>
              <a:rPr lang="en-US" dirty="0" err="1" smtClean="0"/>
              <a:t>iis</a:t>
            </a:r>
            <a:r>
              <a:rPr lang="en-US" dirty="0" smtClean="0"/>
              <a:t>-demo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t>
            </a:r>
            <a:r>
              <a:rPr lang="en-US" dirty="0" err="1" smtClean="0"/>
              <a:t>iis</a:t>
            </a:r>
            <a:r>
              <a:rPr lang="en-US" dirty="0" smtClean="0"/>
              <a:t>-demo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t>
            </a:r>
            <a:r>
              <a:rPr lang="en-US" dirty="0" err="1" smtClean="0"/>
              <a:t>iis</a:t>
            </a:r>
            <a:r>
              <a:rPr lang="en-US" dirty="0" smtClean="0"/>
              <a:t>-demo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t>
            </a:r>
            <a:r>
              <a:rPr lang="en-US" dirty="0" err="1" smtClean="0"/>
              <a:t>iis</a:t>
            </a:r>
            <a:r>
              <a:rPr lang="en-US" dirty="0" smtClean="0"/>
              <a:t>-demo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6.gif"/></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 Id="rId3" Type="http://schemas.openxmlformats.org/officeDocument/2006/relationships/hyperlink" Target="http://serverspec.org/"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 Id="rId3" Type="http://schemas.openxmlformats.org/officeDocument/2006/relationships/hyperlink" Target="http://serverspec.org/resource_types.html%23package"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kitchen.ci/docs/getting-started/writing-test"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relishapp.com/rspec/rspec-core/v/3-3/docs"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 Id="rId3" Type="http://schemas.openxmlformats.org/officeDocument/2006/relationships/hyperlink" Target="http://serverspec.org/resource_types.html%23package"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hyperlink" Target="http://kitchen.ci/docs/getting-started/writing-tes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 Id="rId3" Type="http://schemas.openxmlformats.org/officeDocument/2006/relationships/hyperlink" Target="http://serverspec.org/resource_types.html%23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 Id="rId3" Type="http://schemas.openxmlformats.org/officeDocument/2006/relationships/hyperlink" Target="http://serverspec.org/resource_types.html%23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 Id="rId3" Type="http://schemas.openxmlformats.org/officeDocument/2006/relationships/hyperlink" Target="http://serverspec.org/resource_types.html%23file"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 Id="rId3" Type="http://schemas.openxmlformats.org/officeDocument/2006/relationships/hyperlink" Target="http://serverspec.org/resource_types.html%23packag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2.xml"/><Relationship Id="rId3" Type="http://schemas.openxmlformats.org/officeDocument/2006/relationships/hyperlink" Target="http://serverspec.org/resource_types.html%23file"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23port" TargetMode="External"/><Relationship Id="rId4" Type="http://schemas.openxmlformats.org/officeDocument/2006/relationships/hyperlink" Target="http://serverspec.org/resource_types.html%23command" TargetMode="External"/><Relationship Id="rId1" Type="http://schemas.openxmlformats.org/officeDocument/2006/relationships/slideLayout" Target="../slideLayouts/slideLayout5.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a:t>
            </a:r>
            <a:r>
              <a:rPr lang="en-US" dirty="0" err="1" smtClean="0"/>
              <a:t>iis</a:t>
            </a:r>
            <a:r>
              <a:rPr lang="en-US" dirty="0" smtClean="0"/>
              <a:t>-demo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a:t>
            </a:r>
            <a:r>
              <a:rPr lang="en-US" dirty="0" err="1" smtClean="0"/>
              <a:t>gc</a:t>
            </a:r>
            <a:r>
              <a:rPr lang="en-US" dirty="0" smtClean="0"/>
              <a:t> cookbooks/</a:t>
            </a:r>
            <a:r>
              <a:rPr lang="en-US" dirty="0" err="1" smtClean="0"/>
              <a:t>iis</a:t>
            </a:r>
            <a:r>
              <a:rPr lang="en-US" dirty="0" smtClean="0"/>
              <a:t>-demo/.</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View the Kitchen Test Matrix</a:t>
            </a:r>
            <a:endParaRPr lang="en-US" dirty="0"/>
          </a:p>
        </p:txBody>
      </p:sp>
      <p:sp>
        <p:nvSpPr>
          <p:cNvPr id="3" name="Content Placeholder 2"/>
          <p:cNvSpPr>
            <a:spLocks noGrp="1"/>
          </p:cNvSpPr>
          <p:nvPr>
            <p:ph sz="quarter" idx="10"/>
          </p:nvPr>
        </p:nvSpPr>
        <p:spPr>
          <a:xfrm>
            <a:off x="1121104" y="1468470"/>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79748"/>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iis</a:t>
            </a:r>
            <a:r>
              <a:rPr lang="en-US" dirty="0" smtClean="0">
                <a:latin typeface="+mj-lt"/>
                <a:cs typeface="Courier New" panose="02070309020205020404" pitchFamily="49" charset="0"/>
              </a:rPr>
              <a:t>-demo"</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72352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89873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050712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US" dirty="0" smtClean="0"/>
              <a:t>Lab: Configuring Test Kitchen for </a:t>
            </a:r>
            <a:r>
              <a:rPr lang="en-US" dirty="0" err="1" smtClean="0"/>
              <a:t>iis</a:t>
            </a:r>
            <a:r>
              <a:rPr lang="en-US" dirty="0" smtClean="0"/>
              <a:t>-demo</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smtClean="0"/>
              <a:t>azurerm</a:t>
            </a:r>
            <a:endParaRPr lang="en-US" sz="2400" dirty="0"/>
          </a:p>
          <a:p>
            <a:endParaRPr lang="en-US" sz="2400" dirty="0" smtClean="0"/>
          </a:p>
          <a:p>
            <a:r>
              <a:rPr lang="en-US" sz="2400" dirty="0" err="1"/>
              <a:t>driver_config</a:t>
            </a:r>
            <a:r>
              <a:rPr lang="en-US" sz="2400" dirty="0"/>
              <a:t>:</a:t>
            </a:r>
          </a:p>
          <a:p>
            <a:r>
              <a:rPr lang="en-US" sz="2400" dirty="0"/>
              <a:t>  </a:t>
            </a:r>
            <a:r>
              <a:rPr lang="en-US" sz="2400" dirty="0" err="1"/>
              <a:t>subscription_id</a:t>
            </a:r>
            <a:r>
              <a:rPr lang="en-US" sz="2400" dirty="0"/>
              <a:t>: </a:t>
            </a:r>
            <a:r>
              <a:rPr lang="en-US" sz="2400" dirty="0" smtClean="0"/>
              <a:t>'Your-Azure-Subscription-ID'</a:t>
            </a:r>
            <a:endParaRPr lang="en-US" sz="2400" dirty="0"/>
          </a:p>
          <a:p>
            <a:r>
              <a:rPr lang="en-US" sz="2400" dirty="0"/>
              <a:t>  location: 'West US'</a:t>
            </a:r>
          </a:p>
          <a:p>
            <a:r>
              <a:rPr lang="en-US" sz="2400" dirty="0"/>
              <a:t>  </a:t>
            </a:r>
            <a:r>
              <a:rPr lang="en-US" sz="2400" dirty="0" err="1"/>
              <a:t>machine_size</a:t>
            </a:r>
            <a:r>
              <a:rPr lang="en-US" sz="2400" dirty="0"/>
              <a:t>: 'Standard_D1</a:t>
            </a:r>
            <a:r>
              <a:rPr lang="en-US" sz="2400" dirty="0" smtClean="0"/>
              <a:t>'</a:t>
            </a:r>
          </a:p>
          <a:p>
            <a:endParaRPr lang="en-US" sz="2400" dirty="0"/>
          </a:p>
          <a:p>
            <a:r>
              <a:rPr lang="en-US" sz="2400" dirty="0" err="1"/>
              <a:t>provisioner</a:t>
            </a:r>
            <a:r>
              <a:rPr lang="en-US" sz="2400" dirty="0"/>
              <a:t>:</a:t>
            </a:r>
          </a:p>
          <a:p>
            <a:r>
              <a:rPr lang="en-US" sz="2400" dirty="0"/>
              <a:t>  name: </a:t>
            </a:r>
            <a:r>
              <a:rPr lang="en-US" sz="2400" dirty="0" err="1" smtClean="0"/>
              <a:t>chef_zero</a:t>
            </a:r>
            <a:endParaRPr lang="en-US" sz="2400" dirty="0" smtClean="0"/>
          </a:p>
        </p:txBody>
      </p:sp>
      <p:sp>
        <p:nvSpPr>
          <p:cNvPr id="5" name="Text Placeholder 4"/>
          <p:cNvSpPr>
            <a:spLocks noGrp="1"/>
          </p:cNvSpPr>
          <p:nvPr>
            <p:ph type="body" sz="quarter" idx="11"/>
          </p:nvPr>
        </p:nvSpPr>
        <p:spPr/>
        <p:txBody>
          <a:bodyPr>
            <a:noAutofit/>
          </a:bodyPr>
          <a:lstStyle/>
          <a:p>
            <a:r>
              <a:rPr lang="en-US" sz="3733" dirty="0"/>
              <a:t>~/</a:t>
            </a:r>
            <a:r>
              <a:rPr lang="en-US" sz="3733" dirty="0" smtClean="0"/>
              <a:t>cookbooks</a:t>
            </a:r>
            <a:r>
              <a:rPr lang="en-US" sz="3733" dirty="0" smtClean="0"/>
              <a:t>/</a:t>
            </a:r>
            <a:r>
              <a:rPr lang="en-US" sz="3733" dirty="0" err="1" smtClean="0"/>
              <a:t>iis</a:t>
            </a:r>
            <a:r>
              <a:rPr lang="en-US" sz="3733" dirty="0" smtClean="0"/>
              <a:t>-demo/</a:t>
            </a:r>
            <a:r>
              <a:rPr lang="en-US" sz="3733" dirty="0"/>
              <a:t>.</a:t>
            </a:r>
            <a:r>
              <a:rPr lang="en-US" sz="3733" dirty="0" err="1" smtClean="0"/>
              <a:t>kitchen.yml</a:t>
            </a:r>
            <a:r>
              <a:rPr lang="en-US" sz="3733" dirty="0"/>
              <a:t> </a:t>
            </a:r>
            <a:r>
              <a:rPr lang="en-US" sz="3733" dirty="0" smtClean="0"/>
              <a:t>1/2</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3953515"/>
            <a:ext cx="14373770" cy="2060619"/>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US" dirty="0" smtClean="0"/>
              <a:t>Lab: Configuring Test Kitchen for </a:t>
            </a:r>
            <a:r>
              <a:rPr lang="en-US" dirty="0" err="1" smtClean="0"/>
              <a:t>iis</a:t>
            </a:r>
            <a:r>
              <a:rPr lang="en-US" dirty="0" smtClean="0"/>
              <a:t>-demo</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800" dirty="0"/>
              <a:t>platforms:</a:t>
            </a:r>
          </a:p>
          <a:p>
            <a:r>
              <a:rPr lang="en-US" sz="2800" dirty="0"/>
              <a:t>  - name: windows2012-r2</a:t>
            </a:r>
          </a:p>
          <a:p>
            <a:r>
              <a:rPr lang="en-US" sz="2800" dirty="0"/>
              <a:t>    </a:t>
            </a:r>
            <a:r>
              <a:rPr lang="en-US" sz="2800" dirty="0" err="1"/>
              <a:t>driver_config</a:t>
            </a:r>
            <a:r>
              <a:rPr lang="en-US" sz="2800" dirty="0"/>
              <a:t>:</a:t>
            </a:r>
          </a:p>
          <a:p>
            <a:r>
              <a:rPr lang="en-US" sz="2800" dirty="0"/>
              <a:t>      </a:t>
            </a:r>
            <a:r>
              <a:rPr lang="en-US" sz="2800" dirty="0" err="1"/>
              <a:t>image_urn</a:t>
            </a:r>
            <a:r>
              <a:rPr lang="en-US" sz="2800" dirty="0"/>
              <a:t>: MicrosoftWindowsServer:WindowsServer:2012-R2-Datacenter:latest</a:t>
            </a:r>
          </a:p>
          <a:p>
            <a:r>
              <a:rPr lang="en-US" sz="2800" dirty="0"/>
              <a:t>    transport:</a:t>
            </a:r>
          </a:p>
          <a:p>
            <a:r>
              <a:rPr lang="en-US" sz="2800" dirty="0"/>
              <a:t>      name: </a:t>
            </a:r>
            <a:r>
              <a:rPr lang="en-US" sz="2800" dirty="0" err="1"/>
              <a:t>winrm</a:t>
            </a:r>
            <a:endParaRPr lang="en-US" sz="2800" dirty="0"/>
          </a:p>
          <a:p>
            <a:endParaRPr lang="en-US" sz="2800" dirty="0" smtClean="0"/>
          </a:p>
          <a:p>
            <a:r>
              <a:rPr lang="en-US" sz="2800" dirty="0" smtClean="0"/>
              <a:t>suites</a:t>
            </a:r>
            <a:r>
              <a:rPr lang="en-US" sz="2800" dirty="0"/>
              <a:t>:</a:t>
            </a:r>
          </a:p>
          <a:p>
            <a:r>
              <a:rPr lang="en-US" sz="2800" dirty="0"/>
              <a:t>  - name: default</a:t>
            </a:r>
          </a:p>
          <a:p>
            <a:r>
              <a:rPr lang="en-US" sz="2800" dirty="0"/>
              <a:t>    </a:t>
            </a:r>
            <a:r>
              <a:rPr lang="en-US" sz="2800" dirty="0" err="1"/>
              <a:t>run_list</a:t>
            </a:r>
            <a:r>
              <a:rPr lang="en-US" sz="2800" dirty="0"/>
              <a:t>:</a:t>
            </a:r>
          </a:p>
        </p:txBody>
      </p:sp>
      <p:sp>
        <p:nvSpPr>
          <p:cNvPr id="5" name="Text Placeholder 4"/>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smtClean="0"/>
              <a:t>kitchen.yml</a:t>
            </a:r>
            <a:r>
              <a:rPr lang="en-US" sz="3733" dirty="0" smtClean="0"/>
              <a:t> 2/2</a:t>
            </a:r>
            <a:endParaRPr lang="en-US" sz="3733" dirty="0"/>
          </a:p>
        </p:txBody>
      </p:sp>
      <p:sp>
        <p:nvSpPr>
          <p:cNvPr id="12" name="Text Placeholder 5"/>
          <p:cNvSpPr>
            <a:spLocks noGrp="1"/>
          </p:cNvSpPr>
          <p:nvPr>
            <p:ph type="body" sz="quarter" idx="13"/>
          </p:nvPr>
        </p:nvSpPr>
        <p:spPr>
          <a:xfrm>
            <a:off x="1120588" y="2084581"/>
            <a:ext cx="14373770" cy="3929554"/>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688824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err="1" smtClean="0"/>
              <a:t>iis</a:t>
            </a:r>
            <a:r>
              <a:rPr lang="en-US" dirty="0" smtClean="0"/>
              <a:t>-demo</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t>
            </a:r>
            <a:r>
              <a:rPr lang="en-US" sz="2300" dirty="0" err="1" smtClean="0"/>
              <a:t>iis</a:t>
            </a:r>
            <a:r>
              <a:rPr lang="en-US" sz="2300" dirty="0" smtClean="0"/>
              <a:t>-demo</a:t>
            </a:r>
            <a:endParaRPr lang="en-US" sz="2300" dirty="0"/>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serverspec.org</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hlinkClick r:id="rId3"/>
              </a:rPr>
              <a:t>http://</a:t>
            </a:r>
            <a:r>
              <a:rPr lang="en-US" sz="2400" dirty="0" smtClean="0">
                <a:hlinkClick r:id="rId3"/>
              </a:rPr>
              <a:t>serverspec.org/resource_types.html#file</a:t>
            </a:r>
            <a:endParaRPr lang="en-US" sz="2400" dirty="0" smtClean="0"/>
          </a:p>
          <a:p>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smtClean="0"/>
              <a:t>/</a:t>
            </a:r>
            <a:r>
              <a:rPr lang="en-US" dirty="0" err="1" smtClean="0"/>
              <a:t>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t>
            </a:r>
            <a:r>
              <a:rPr lang="en-US" dirty="0" err="1" smtClean="0"/>
              <a:t>iis</a:t>
            </a:r>
            <a:r>
              <a:rPr lang="en-US" dirty="0" smtClean="0"/>
              <a:t>-demo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t>
            </a:r>
            <a:r>
              <a:rPr lang="en-US" sz="2800" dirty="0" err="1" smtClean="0"/>
              <a:t>iis</a:t>
            </a:r>
            <a:r>
              <a:rPr lang="en-US" sz="2800" dirty="0" smtClean="0"/>
              <a:t>-demo"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t>
            </a:r>
            <a:r>
              <a:rPr lang="en-US" dirty="0" err="1" smtClean="0"/>
              <a:t>iis</a:t>
            </a:r>
            <a:r>
              <a:rPr lang="en-US" dirty="0" smtClean="0"/>
              <a:t>-demo'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err="1" smtClean="0"/>
              <a:t>iis</a:t>
            </a:r>
            <a:r>
              <a:rPr lang="en-US" dirty="0" smtClean="0"/>
              <a:t>-demo</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err="1" smtClean="0"/>
              <a:t>iis</a:t>
            </a:r>
            <a:r>
              <a:rPr lang="en-US" sz="2400" dirty="0" smtClean="0"/>
              <a:t>-demo::default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t>
            </a:r>
            <a:r>
              <a:rPr lang="en-US" sz="2500" dirty="0" err="1" smtClean="0"/>
              <a:t>iis</a:t>
            </a:r>
            <a:r>
              <a:rPr lang="en-US" sz="2500" dirty="0" smtClean="0"/>
              <a:t>-demo/test/integration/default/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err="1" smtClean="0">
                <a:latin typeface="+mj-lt"/>
              </a:rPr>
              <a:t>iis</a:t>
            </a:r>
            <a:r>
              <a:rPr lang="en-US" dirty="0" smtClean="0">
                <a:latin typeface="+mj-lt"/>
              </a:rPr>
              <a:t>-demo</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17401</TotalTime>
  <Words>8633</Words>
  <Application>Microsoft Macintosh PowerPoint</Application>
  <PresentationFormat>Custom</PresentationFormat>
  <Paragraphs>1046</Paragraphs>
  <Slides>74</Slides>
  <Notes>74</Notes>
  <HiddenSlides>7</HiddenSlides>
  <MMClips>0</MMClips>
  <ScaleCrop>false</ScaleCrop>
  <HeadingPairs>
    <vt:vector size="4" baseType="variant">
      <vt:variant>
        <vt:lpstr>Theme</vt:lpstr>
      </vt:variant>
      <vt:variant>
        <vt:i4>1</vt:i4>
      </vt:variant>
      <vt:variant>
        <vt:lpstr>Slide Titles</vt:lpstr>
      </vt:variant>
      <vt:variant>
        <vt:i4>74</vt:i4>
      </vt:variant>
    </vt:vector>
  </HeadingPairs>
  <TitlesOfParts>
    <vt:vector size="75" baseType="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View the Kitchen Test Matrix</vt:lpstr>
      <vt:lpstr>Lab: Converge the Recipe for iis-demo</vt:lpstr>
      <vt:lpstr>Group Exercise: Test Configuration</vt:lpstr>
      <vt:lpstr>GE: Move into the Cookbook's Directory</vt:lpstr>
      <vt:lpstr>GE: Setting the Driver to Docker</vt:lpstr>
      <vt:lpstr>GE: Setting the Platform to centos-6.7</vt:lpstr>
      <vt:lpstr>Kitchen Create</vt:lpstr>
      <vt:lpstr>Group Exercise: Kitchen Converge</vt:lpstr>
      <vt:lpstr>GE: Look at the Test Matrix</vt:lpstr>
      <vt:lpstr>Converging a Cookbook</vt:lpstr>
      <vt:lpstr>GE: Converge the Cookbook</vt:lpstr>
      <vt:lpstr>Lab: Configuring Test Kitchen for iis-demo</vt:lpstr>
      <vt:lpstr>Lab: Configuring Test Kitchen for iis-demo</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iis-demo</vt:lpstr>
      <vt:lpstr>Lab: Return Home and 'cd cookbooks/iis-demo'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2077</cp:revision>
  <cp:lastPrinted>2015-02-07T23:49:10Z</cp:lastPrinted>
  <dcterms:created xsi:type="dcterms:W3CDTF">2012-09-13T17:36:07Z</dcterms:created>
  <dcterms:modified xsi:type="dcterms:W3CDTF">2015-12-10T23:43:50Z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